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reat Vibes"/>
      <p:regular r:id="rId15"/>
    </p:embeddedFont>
    <p:embeddedFont>
      <p:font typeface="Aclonica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7107632-CEB5-4A59-9CEC-40D79606E434}">
  <a:tblStyle styleId="{57107632-CEB5-4A59-9CEC-40D79606E43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reatVibes-regular.fntdata"/><Relationship Id="rId14" Type="http://schemas.openxmlformats.org/officeDocument/2006/relationships/slide" Target="slides/slide9.xml"/><Relationship Id="rId16" Type="http://schemas.openxmlformats.org/officeDocument/2006/relationships/font" Target="fonts/Aclon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5" Type="http://schemas.openxmlformats.org/officeDocument/2006/relationships/image" Target="../media/image20.png"/><Relationship Id="rId14" Type="http://schemas.openxmlformats.org/officeDocument/2006/relationships/image" Target="../media/image21.png"/><Relationship Id="rId17" Type="http://schemas.openxmlformats.org/officeDocument/2006/relationships/image" Target="../media/image24.jpg"/><Relationship Id="rId16" Type="http://schemas.openxmlformats.org/officeDocument/2006/relationships/image" Target="../media/image17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hyperlink" Target="https://docs.google.com/document/d/1gAKktCJvU-Xkc5ZRxJDLmGFESuz-jsDRKsDdWhvaFmU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7086950" y="3717600"/>
            <a:ext cx="2057100" cy="14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  <a:highlight>
                  <a:srgbClr val="EA9999"/>
                </a:highlight>
                <a:latin typeface="Great Vibes"/>
                <a:ea typeface="Great Vibes"/>
                <a:cs typeface="Great Vibes"/>
                <a:sym typeface="Great Vibes"/>
              </a:rPr>
              <a:t>By: Vikram Miryala, Richard Ma, and   Keontrye Hsieh</a:t>
            </a:r>
          </a:p>
        </p:txBody>
      </p:sp>
      <p:pic>
        <p:nvPicPr>
          <p:cNvPr descr="pokenom.png"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325" y="2764950"/>
            <a:ext cx="35528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kenom1.png"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562" y="2675225"/>
            <a:ext cx="35528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ion1.png"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175" y="3717600"/>
            <a:ext cx="4591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ion.png" id="58" name="Shape 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0175" y="3717600"/>
            <a:ext cx="45910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0" y="50"/>
            <a:ext cx="3464400" cy="1209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60" name="Shape 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12"/>
            <a:ext cx="11334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1057475" y="464350"/>
            <a:ext cx="2563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latin typeface="Aclonica"/>
                <a:ea typeface="Aclonica"/>
                <a:cs typeface="Aclonica"/>
                <a:sym typeface="Aclonica"/>
              </a:rPr>
              <a:t>Tabetai食べたい Inc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983775" y="445025"/>
            <a:ext cx="5602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(Graphical User Interface) 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75" y="187374"/>
            <a:ext cx="3563349" cy="16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789117_808685912624758_341504459_o.png"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3350"/>
            <a:ext cx="5228200" cy="3178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789073_808685895958093_1196456060_o.png"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323" y="2315398"/>
            <a:ext cx="4644674" cy="28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Characters: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325" y="1974850"/>
            <a:ext cx="13430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1193450" y="3932575"/>
            <a:ext cx="15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Munchlax (Player)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316350" y="489500"/>
            <a:ext cx="4108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 can move left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3643750" y="1366125"/>
            <a:ext cx="3020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 can move right!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203525" y="2189925"/>
            <a:ext cx="29574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 can move up!!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4742025" y="2922700"/>
            <a:ext cx="3369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 can move down!!!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707125" y="3668550"/>
            <a:ext cx="265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But he can’t...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583725" y="3816400"/>
            <a:ext cx="6083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3569825" y="4133250"/>
            <a:ext cx="54816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TURN AROUND!</a:t>
            </a:r>
            <a:r>
              <a:rPr b="1" lang="en" sz="4800"/>
              <a:t> XC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362" y="913800"/>
            <a:ext cx="25050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 Objectives: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Collect berries to gain exp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Berries can be disguised as monsters that also give exp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" y="188405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75" y="2937800"/>
            <a:ext cx="788100" cy="6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62" y="382835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162" y="2140995"/>
            <a:ext cx="847675" cy="8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725" y="3688025"/>
            <a:ext cx="847674" cy="8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3950" y="1781450"/>
            <a:ext cx="1085275" cy="10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7212" y="2747912"/>
            <a:ext cx="1038749" cy="10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6250" y="3630450"/>
            <a:ext cx="1319725" cy="13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7775" y="1859806"/>
            <a:ext cx="14451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68Trubbish.png" id="100" name="Shape 1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2938" y="3452000"/>
            <a:ext cx="1411911" cy="1319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>
            <a:stCxn id="91" idx="3"/>
            <a:endCxn id="96" idx="1"/>
          </p:cNvCxnSpPr>
          <p:nvPr/>
        </p:nvCxnSpPr>
        <p:spPr>
          <a:xfrm flipH="1" rot="10800000">
            <a:off x="1082800" y="2324112"/>
            <a:ext cx="770999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" name="Shape 102"/>
          <p:cNvCxnSpPr>
            <a:stCxn id="92" idx="3"/>
            <a:endCxn id="97" idx="1"/>
          </p:cNvCxnSpPr>
          <p:nvPr/>
        </p:nvCxnSpPr>
        <p:spPr>
          <a:xfrm>
            <a:off x="1014875" y="3267287"/>
            <a:ext cx="8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" name="Shape 103"/>
          <p:cNvCxnSpPr>
            <a:stCxn id="93" idx="3"/>
            <a:endCxn id="98" idx="1"/>
          </p:cNvCxnSpPr>
          <p:nvPr/>
        </p:nvCxnSpPr>
        <p:spPr>
          <a:xfrm>
            <a:off x="1082787" y="4290312"/>
            <a:ext cx="51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stCxn id="94" idx="3"/>
            <a:endCxn id="99" idx="1"/>
          </p:cNvCxnSpPr>
          <p:nvPr/>
        </p:nvCxnSpPr>
        <p:spPr>
          <a:xfrm>
            <a:off x="4995837" y="2564832"/>
            <a:ext cx="351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stCxn id="95" idx="3"/>
            <a:endCxn id="100" idx="1"/>
          </p:cNvCxnSpPr>
          <p:nvPr/>
        </p:nvCxnSpPr>
        <p:spPr>
          <a:xfrm>
            <a:off x="4840399" y="4111862"/>
            <a:ext cx="46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ppap.png" id="106" name="Shape 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14500" y="995362"/>
            <a:ext cx="57150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06100" y="1661025"/>
            <a:ext cx="15811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95849" y="1553150"/>
            <a:ext cx="1744075" cy="213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iwan.jpg" id="109" name="Shape 10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71175" y="777912"/>
            <a:ext cx="29337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i.jpg" id="110" name="Shape 11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71175" y="777925"/>
            <a:ext cx="29337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Manual</a:t>
            </a:r>
          </a:p>
        </p:txBody>
      </p:sp>
      <p:pic>
        <p:nvPicPr>
          <p:cNvPr descr="usermanual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125" y="445025"/>
            <a:ext cx="6200875" cy="4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422575" y="1292175"/>
            <a:ext cx="20805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View the full user manual here: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https://docs.google.com/document/d/1gAKktCJvU-Xkc5ZRxJDLmGFESuz-jsDRKsDdWhvaFmU/edit?usp=sharing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046000" y="877375"/>
            <a:ext cx="1505100" cy="537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Character.java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040300" y="2064975"/>
            <a:ext cx="1505100" cy="597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Monster.java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757050" y="2091375"/>
            <a:ext cx="1376700" cy="597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Munchlax.java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66150" y="2038575"/>
            <a:ext cx="1474800" cy="650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Berry.java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245175" y="176625"/>
            <a:ext cx="1270800" cy="522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Position.java</a:t>
            </a:r>
          </a:p>
        </p:txBody>
      </p:sp>
      <p:graphicFrame>
        <p:nvGraphicFramePr>
          <p:cNvPr id="127" name="Shape 127"/>
          <p:cNvGraphicFramePr/>
          <p:nvPr/>
        </p:nvGraphicFramePr>
        <p:xfrm>
          <a:off x="271700" y="416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{57107632-CEB5-4A59-9CEC-40D79606E434}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RazzBerry.java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OranBerry.java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PinapBerry.java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NabNab.java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RareCandy.java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8" name="Shape 128"/>
          <p:cNvGraphicFramePr/>
          <p:nvPr/>
        </p:nvGraphicFramePr>
        <p:xfrm>
          <a:off x="1543600" y="33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{57107632-CEB5-4A59-9CEC-40D79606E434}</a:tableStyleId>
              </a:tblPr>
              <a:tblGrid>
                <a:gridCol w="1487125"/>
                <a:gridCol w="1487125"/>
                <a:gridCol w="1487125"/>
                <a:gridCol w="1487125"/>
                <a:gridCol w="1487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Cherubi.java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Oddish.java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Exeggutor.java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Tropicus.java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Trubbish.java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cxnSp>
        <p:nvCxnSpPr>
          <p:cNvPr id="129" name="Shape 129"/>
          <p:cNvCxnSpPr>
            <a:endCxn id="125" idx="2"/>
          </p:cNvCxnSpPr>
          <p:nvPr/>
        </p:nvCxnSpPr>
        <p:spPr>
          <a:xfrm flipH="1" rot="10800000">
            <a:off x="847150" y="2688975"/>
            <a:ext cx="56400" cy="14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" name="Shape 130"/>
          <p:cNvCxnSpPr>
            <a:endCxn id="123" idx="2"/>
          </p:cNvCxnSpPr>
          <p:nvPr/>
        </p:nvCxnSpPr>
        <p:spPr>
          <a:xfrm flipH="1" rot="10800000">
            <a:off x="2776050" y="2662575"/>
            <a:ext cx="1680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" name="Shape 131"/>
          <p:cNvCxnSpPr>
            <a:stCxn id="124" idx="1"/>
            <a:endCxn id="122" idx="3"/>
          </p:cNvCxnSpPr>
          <p:nvPr/>
        </p:nvCxnSpPr>
        <p:spPr>
          <a:xfrm rot="10800000">
            <a:off x="3551250" y="1145775"/>
            <a:ext cx="205800" cy="12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" name="Shape 132"/>
          <p:cNvCxnSpPr>
            <a:stCxn id="123" idx="0"/>
            <a:endCxn id="122" idx="2"/>
          </p:cNvCxnSpPr>
          <p:nvPr/>
        </p:nvCxnSpPr>
        <p:spPr>
          <a:xfrm flipH="1" rot="10800000">
            <a:off x="2792850" y="1414275"/>
            <a:ext cx="5700" cy="6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" name="Shape 133"/>
          <p:cNvSpPr txBox="1"/>
          <p:nvPr/>
        </p:nvSpPr>
        <p:spPr>
          <a:xfrm>
            <a:off x="5695675" y="1871875"/>
            <a:ext cx="1270800" cy="522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Moves.java</a:t>
            </a:r>
          </a:p>
        </p:txBody>
      </p:sp>
      <p:graphicFrame>
        <p:nvGraphicFramePr>
          <p:cNvPr id="134" name="Shape 134"/>
          <p:cNvGraphicFramePr/>
          <p:nvPr/>
        </p:nvGraphicFramePr>
        <p:xfrm>
          <a:off x="3588825" y="282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{57107632-CEB5-4A59-9CEC-40D79606E434}</a:tableStyleId>
              </a:tblPr>
              <a:tblGrid>
                <a:gridCol w="1371125"/>
                <a:gridCol w="1371125"/>
                <a:gridCol w="1371125"/>
                <a:gridCol w="1371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Tackle.java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Rest.java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SolarBeam.java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Metronome.java</a:t>
                      </a: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cxnSp>
        <p:nvCxnSpPr>
          <p:cNvPr id="135" name="Shape 135"/>
          <p:cNvCxnSpPr>
            <a:endCxn id="133" idx="2"/>
          </p:cNvCxnSpPr>
          <p:nvPr/>
        </p:nvCxnSpPr>
        <p:spPr>
          <a:xfrm flipH="1" rot="10800000">
            <a:off x="6326575" y="2393875"/>
            <a:ext cx="4500" cy="4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" name="Shape 136"/>
          <p:cNvSpPr txBox="1"/>
          <p:nvPr/>
        </p:nvSpPr>
        <p:spPr>
          <a:xfrm>
            <a:off x="38500" y="1145875"/>
            <a:ext cx="1505100" cy="537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Actor.java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837450" y="903112"/>
            <a:ext cx="1777800" cy="537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Background.java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499075" y="1253250"/>
            <a:ext cx="1505100" cy="537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Battle.java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201425" y="229600"/>
            <a:ext cx="1777800" cy="537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World.java</a:t>
            </a:r>
          </a:p>
        </p:txBody>
      </p:sp>
      <p:cxnSp>
        <p:nvCxnSpPr>
          <p:cNvPr id="140" name="Shape 140"/>
          <p:cNvCxnSpPr>
            <a:stCxn id="138" idx="0"/>
            <a:endCxn id="139" idx="2"/>
          </p:cNvCxnSpPr>
          <p:nvPr/>
        </p:nvCxnSpPr>
        <p:spPr>
          <a:xfrm flipH="1" rot="10800000">
            <a:off x="7251625" y="766650"/>
            <a:ext cx="838800" cy="4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" name="Shape 141"/>
          <p:cNvCxnSpPr>
            <a:stCxn id="137" idx="3"/>
            <a:endCxn id="139" idx="1"/>
          </p:cNvCxnSpPr>
          <p:nvPr/>
        </p:nvCxnSpPr>
        <p:spPr>
          <a:xfrm flipH="1" rot="10800000">
            <a:off x="5615250" y="498112"/>
            <a:ext cx="1586100" cy="6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>
            <a:stCxn id="133" idx="1"/>
            <a:endCxn id="124" idx="3"/>
          </p:cNvCxnSpPr>
          <p:nvPr/>
        </p:nvCxnSpPr>
        <p:spPr>
          <a:xfrm flipH="1">
            <a:off x="5133775" y="2132875"/>
            <a:ext cx="5619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966475" y="1819975"/>
            <a:ext cx="254700" cy="3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44" name="Shape 144"/>
          <p:cNvCxnSpPr>
            <a:stCxn id="124" idx="0"/>
            <a:endCxn id="138" idx="1"/>
          </p:cNvCxnSpPr>
          <p:nvPr/>
        </p:nvCxnSpPr>
        <p:spPr>
          <a:xfrm flipH="1" rot="10800000">
            <a:off x="4445400" y="1521675"/>
            <a:ext cx="2053800" cy="5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45" name="Shape 145"/>
          <p:cNvCxnSpPr>
            <a:stCxn id="123" idx="0"/>
          </p:cNvCxnSpPr>
          <p:nvPr/>
        </p:nvCxnSpPr>
        <p:spPr>
          <a:xfrm flipH="1" rot="10800000">
            <a:off x="2792850" y="1309575"/>
            <a:ext cx="3641400" cy="7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46" name="Shape 146"/>
          <p:cNvCxnSpPr>
            <a:stCxn id="124" idx="0"/>
          </p:cNvCxnSpPr>
          <p:nvPr/>
        </p:nvCxnSpPr>
        <p:spPr>
          <a:xfrm flipH="1" rot="10800000">
            <a:off x="4445400" y="1432875"/>
            <a:ext cx="14700" cy="6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47" name="Shape 147"/>
          <p:cNvCxnSpPr>
            <a:stCxn id="122" idx="3"/>
            <a:endCxn id="137" idx="1"/>
          </p:cNvCxnSpPr>
          <p:nvPr/>
        </p:nvCxnSpPr>
        <p:spPr>
          <a:xfrm>
            <a:off x="3551100" y="1145875"/>
            <a:ext cx="2865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48" name="Shape 148"/>
          <p:cNvCxnSpPr>
            <a:stCxn id="122" idx="0"/>
            <a:endCxn id="126" idx="1"/>
          </p:cNvCxnSpPr>
          <p:nvPr/>
        </p:nvCxnSpPr>
        <p:spPr>
          <a:xfrm flipH="1" rot="10800000">
            <a:off x="2798550" y="437575"/>
            <a:ext cx="144660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49" name="Shape 149"/>
          <p:cNvCxnSpPr>
            <a:stCxn id="126" idx="3"/>
            <a:endCxn id="137" idx="0"/>
          </p:cNvCxnSpPr>
          <p:nvPr/>
        </p:nvCxnSpPr>
        <p:spPr>
          <a:xfrm flipH="1">
            <a:off x="4726375" y="437625"/>
            <a:ext cx="7896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150" name="Shape 150"/>
          <p:cNvCxnSpPr>
            <a:stCxn id="125" idx="0"/>
            <a:endCxn id="122" idx="2"/>
          </p:cNvCxnSpPr>
          <p:nvPr/>
        </p:nvCxnSpPr>
        <p:spPr>
          <a:xfrm flipH="1" rot="10800000">
            <a:off x="903550" y="1414275"/>
            <a:ext cx="189510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>
            <a:stCxn id="122" idx="1"/>
            <a:endCxn id="136" idx="3"/>
          </p:cNvCxnSpPr>
          <p:nvPr/>
        </p:nvCxnSpPr>
        <p:spPr>
          <a:xfrm flipH="1">
            <a:off x="1543500" y="1145875"/>
            <a:ext cx="5025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 txBox="1"/>
          <p:nvPr/>
        </p:nvSpPr>
        <p:spPr>
          <a:xfrm>
            <a:off x="93000" y="99275"/>
            <a:ext cx="3822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Object Oriented Design (OOD)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Coding- Greenfoot</a:t>
            </a:r>
          </a:p>
        </p:txBody>
      </p:sp>
      <p:pic>
        <p:nvPicPr>
          <p:cNvPr descr="act background.JP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853" y="0"/>
            <a:ext cx="32491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act background.JP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024" y="731649"/>
            <a:ext cx="2954999" cy="43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771100" y="145400"/>
            <a:ext cx="7061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Coding - Testing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2120700" y="1152475"/>
            <a:ext cx="6711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Junit testing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Beta Testing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50" y="0"/>
            <a:ext cx="17724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50" y="0"/>
            <a:ext cx="2638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800" y="0"/>
            <a:ext cx="14491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nit1.JPG" id="169" name="Shape 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" y="0"/>
            <a:ext cx="17710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Demonstration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00" y="1241550"/>
            <a:ext cx="2057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925" y="1356262"/>
            <a:ext cx="1994950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900" y="1241541"/>
            <a:ext cx="1994949" cy="2929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738275" y="3635550"/>
            <a:ext cx="1750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Demon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464800" y="3683175"/>
            <a:ext cx="19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Straight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